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Derecho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EL PAGO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Raúl Pacheco Clemente</a:t>
            </a:r>
            <a:endParaRPr lang="es-MX" sz="23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pic>
        <p:nvPicPr>
          <p:cNvPr id="1026" name="Picture 2" descr="D:\ESZi\LIC. R.P.C\MAPAS CONCEPTUALES_Lic.RaúlPachecoClemente\Sin Título 1 DCIV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68" y="1772816"/>
            <a:ext cx="8945628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36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Toshiba</cp:lastModifiedBy>
  <cp:revision>20</cp:revision>
  <dcterms:created xsi:type="dcterms:W3CDTF">2012-08-07T16:35:15Z</dcterms:created>
  <dcterms:modified xsi:type="dcterms:W3CDTF">2014-03-24T02:24:15Z</dcterms:modified>
</cp:coreProperties>
</file>